
<file path=[Content_Types].xml><?xml version="1.0" encoding="utf-8"?>
<Types xmlns="http://schemas.openxmlformats.org/package/2006/content-types"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diagrams/quickStyle4.xml" ContentType="application/vnd.openxmlformats-officedocument.drawingml.diagramStyl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diagrams/quickStyle2.xml" ContentType="application/vnd.openxmlformats-officedocument.drawingml.diagramStyle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4.xml" ContentType="application/vnd.openxmlformats-officedocument.drawingml.diagram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Default Extension="gif" ContentType="image/gif"/>
  <Override PartName="/ppt/diagrams/data4.xml" ContentType="application/vnd.openxmlformats-officedocument.drawingml.diagramData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diagrams/colors2.xml" ContentType="application/vnd.openxmlformats-officedocument.drawingml.diagramColors+xml"/>
  <Override PartName="/ppt/diagrams/drawing3.xml" ContentType="application/vnd.ms-office.drawingml.diagramDrawing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269" r:id="rId2"/>
    <p:sldId id="284" r:id="rId3"/>
    <p:sldId id="288" r:id="rId4"/>
    <p:sldId id="285" r:id="rId5"/>
    <p:sldId id="289" r:id="rId6"/>
  </p:sldIdLst>
  <p:sldSz cx="9144000" cy="6858000" type="screen4x3"/>
  <p:notesSz cx="7315200" cy="96012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EE7D1"/>
    <a:srgbClr val="5EAFA6"/>
    <a:srgbClr val="8064A2"/>
    <a:srgbClr val="D2E5D5"/>
    <a:srgbClr val="D2E4E2"/>
    <a:srgbClr val="D2D8E2"/>
    <a:srgbClr val="D8D3E0"/>
    <a:srgbClr val="6179A8"/>
    <a:srgbClr val="5CB565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445" autoAdjust="0"/>
    <p:restoredTop sz="94660"/>
  </p:normalViewPr>
  <p:slideViewPr>
    <p:cSldViewPr>
      <p:cViewPr>
        <p:scale>
          <a:sx n="80" d="100"/>
          <a:sy n="80" d="100"/>
        </p:scale>
        <p:origin x="-7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4CE95D4-A616-420C-843D-28CEA363116F}" type="doc">
      <dgm:prSet loTypeId="urn:microsoft.com/office/officeart/2005/8/layout/vList2" loCatId="list" qsTypeId="urn:microsoft.com/office/officeart/2005/8/quickstyle/simple3" qsCatId="simple" csTypeId="urn:microsoft.com/office/officeart/2005/8/colors/accent0_2" csCatId="mainScheme" phldr="1"/>
      <dgm:spPr/>
      <dgm:t>
        <a:bodyPr/>
        <a:lstStyle/>
        <a:p>
          <a:endParaRPr lang="en-US"/>
        </a:p>
      </dgm:t>
    </dgm:pt>
    <dgm:pt modelId="{7B75A05F-C8D0-4760-8B0D-2100E0C77ECC}">
      <dgm:prSet phldrT="[Text]" custT="1"/>
      <dgm:spPr/>
      <dgm:t>
        <a:bodyPr/>
        <a:lstStyle/>
        <a:p>
          <a:r>
            <a:rPr lang="en-US" sz="2800" dirty="0" smtClean="0">
              <a:latin typeface="Century Gothic" pitchFamily="34" charset="0"/>
            </a:rPr>
            <a:t>Plan/Do – Walton</a:t>
          </a:r>
          <a:endParaRPr lang="en-US" sz="2800" dirty="0">
            <a:latin typeface="Century Gothic" pitchFamily="34" charset="0"/>
          </a:endParaRPr>
        </a:p>
      </dgm:t>
    </dgm:pt>
    <dgm:pt modelId="{E1D7E833-5C90-45EE-A2C2-4E87FEBE12AA}" type="parTrans" cxnId="{38843269-330A-4D3A-8A73-4DE83F1C2521}">
      <dgm:prSet/>
      <dgm:spPr/>
      <dgm:t>
        <a:bodyPr/>
        <a:lstStyle/>
        <a:p>
          <a:endParaRPr lang="en-US"/>
        </a:p>
      </dgm:t>
    </dgm:pt>
    <dgm:pt modelId="{8FC95381-E683-4503-8A59-F538153C9846}" type="sibTrans" cxnId="{38843269-330A-4D3A-8A73-4DE83F1C2521}">
      <dgm:prSet/>
      <dgm:spPr/>
      <dgm:t>
        <a:bodyPr/>
        <a:lstStyle/>
        <a:p>
          <a:endParaRPr lang="en-US"/>
        </a:p>
      </dgm:t>
    </dgm:pt>
    <dgm:pt modelId="{0CA7B181-9A0F-4554-AB66-6E8D905DB292}">
      <dgm:prSet phldrT="[Text]" custT="1"/>
      <dgm:spPr/>
      <dgm:t>
        <a:bodyPr/>
        <a:lstStyle/>
        <a:p>
          <a:r>
            <a:rPr lang="en-US" sz="2800" dirty="0" smtClean="0">
              <a:latin typeface="Century Gothic" pitchFamily="34" charset="0"/>
            </a:rPr>
            <a:t>Study/Act – Brownsville</a:t>
          </a:r>
          <a:endParaRPr lang="en-US" sz="2800" dirty="0">
            <a:latin typeface="Century Gothic" pitchFamily="34" charset="0"/>
          </a:endParaRPr>
        </a:p>
      </dgm:t>
    </dgm:pt>
    <dgm:pt modelId="{3E0AB329-3B8D-4B6F-9E0E-53D3BD83702C}" type="parTrans" cxnId="{0A62186A-3777-4276-A7DF-D52C7E90CFC0}">
      <dgm:prSet/>
      <dgm:spPr/>
      <dgm:t>
        <a:bodyPr/>
        <a:lstStyle/>
        <a:p>
          <a:endParaRPr lang="en-US"/>
        </a:p>
      </dgm:t>
    </dgm:pt>
    <dgm:pt modelId="{E8CF7039-EB7E-4D35-9BC9-D4A208B9DFBD}" type="sibTrans" cxnId="{0A62186A-3777-4276-A7DF-D52C7E90CFC0}">
      <dgm:prSet/>
      <dgm:spPr/>
      <dgm:t>
        <a:bodyPr/>
        <a:lstStyle/>
        <a:p>
          <a:endParaRPr lang="en-US"/>
        </a:p>
      </dgm:t>
    </dgm:pt>
    <dgm:pt modelId="{590A2609-CC30-4A92-89F9-8449C905DBA3}">
      <dgm:prSet phldrT="[Text]" custT="1"/>
      <dgm:spPr/>
      <dgm:t>
        <a:bodyPr/>
        <a:lstStyle/>
        <a:p>
          <a:r>
            <a:rPr lang="en-US" sz="2800" dirty="0" smtClean="0">
              <a:latin typeface="Century Gothic" pitchFamily="34" charset="0"/>
            </a:rPr>
            <a:t>Q &amp; A with Schools</a:t>
          </a:r>
          <a:endParaRPr lang="en-US" sz="2800" dirty="0">
            <a:latin typeface="Century Gothic" pitchFamily="34" charset="0"/>
          </a:endParaRPr>
        </a:p>
      </dgm:t>
    </dgm:pt>
    <dgm:pt modelId="{373B073E-973D-4B9B-AA78-EE4F0DF38E62}" type="parTrans" cxnId="{A7A1CDC2-78CA-4767-8712-5F72E68882A5}">
      <dgm:prSet/>
      <dgm:spPr/>
      <dgm:t>
        <a:bodyPr/>
        <a:lstStyle/>
        <a:p>
          <a:endParaRPr lang="en-US"/>
        </a:p>
      </dgm:t>
    </dgm:pt>
    <dgm:pt modelId="{7F5C9BEF-6053-4A76-8896-31699CB5E59F}" type="sibTrans" cxnId="{A7A1CDC2-78CA-4767-8712-5F72E68882A5}">
      <dgm:prSet/>
      <dgm:spPr/>
      <dgm:t>
        <a:bodyPr/>
        <a:lstStyle/>
        <a:p>
          <a:endParaRPr lang="en-US"/>
        </a:p>
      </dgm:t>
    </dgm:pt>
    <dgm:pt modelId="{133F467C-8E13-49B0-A890-6D1F82B74475}">
      <dgm:prSet phldrT="[Text]"/>
      <dgm:spPr/>
      <dgm:t>
        <a:bodyPr/>
        <a:lstStyle/>
        <a:p>
          <a:r>
            <a:rPr lang="en-US" smtClean="0">
              <a:solidFill>
                <a:schemeClr val="tx1">
                  <a:lumMod val="75000"/>
                  <a:lumOff val="25000"/>
                </a:schemeClr>
              </a:solidFill>
              <a:latin typeface="Century Gothic" pitchFamily="34" charset="0"/>
            </a:rPr>
            <a:t>20 Minutes</a:t>
          </a:r>
          <a:endParaRPr lang="en-US" dirty="0">
            <a:solidFill>
              <a:schemeClr val="tx1">
                <a:lumMod val="75000"/>
                <a:lumOff val="25000"/>
              </a:schemeClr>
            </a:solidFill>
            <a:latin typeface="Century Gothic" pitchFamily="34" charset="0"/>
          </a:endParaRPr>
        </a:p>
      </dgm:t>
    </dgm:pt>
    <dgm:pt modelId="{34FFF463-519E-4C19-B975-7B27B432E4A6}" type="parTrans" cxnId="{4930EDEB-6FE3-4F82-B462-0C907F8F8598}">
      <dgm:prSet/>
      <dgm:spPr/>
      <dgm:t>
        <a:bodyPr/>
        <a:lstStyle/>
        <a:p>
          <a:endParaRPr lang="en-US"/>
        </a:p>
      </dgm:t>
    </dgm:pt>
    <dgm:pt modelId="{335C188C-794C-472F-B785-2C385257B6A5}" type="sibTrans" cxnId="{4930EDEB-6FE3-4F82-B462-0C907F8F8598}">
      <dgm:prSet/>
      <dgm:spPr/>
      <dgm:t>
        <a:bodyPr/>
        <a:lstStyle/>
        <a:p>
          <a:endParaRPr lang="en-US"/>
        </a:p>
      </dgm:t>
    </dgm:pt>
    <dgm:pt modelId="{99A11053-C387-45AB-B5D8-12BA8D381DFD}">
      <dgm:prSet phldrT="[Text]"/>
      <dgm:spPr/>
      <dgm:t>
        <a:bodyPr/>
        <a:lstStyle/>
        <a:p>
          <a:r>
            <a:rPr lang="en-US" smtClean="0">
              <a:solidFill>
                <a:schemeClr val="tx1">
                  <a:lumMod val="75000"/>
                  <a:lumOff val="25000"/>
                </a:schemeClr>
              </a:solidFill>
              <a:latin typeface="Century Gothic" pitchFamily="34" charset="0"/>
            </a:rPr>
            <a:t>20 Minutes</a:t>
          </a:r>
          <a:endParaRPr lang="en-US" dirty="0">
            <a:solidFill>
              <a:schemeClr val="tx1">
                <a:lumMod val="75000"/>
                <a:lumOff val="25000"/>
              </a:schemeClr>
            </a:solidFill>
            <a:latin typeface="Century Gothic" pitchFamily="34" charset="0"/>
          </a:endParaRPr>
        </a:p>
      </dgm:t>
    </dgm:pt>
    <dgm:pt modelId="{B55D01E5-4CE7-49A3-B492-BF1D2C54F4F8}" type="parTrans" cxnId="{3F3167BF-72BE-47F2-B8FD-BF30DF9A38D8}">
      <dgm:prSet/>
      <dgm:spPr/>
      <dgm:t>
        <a:bodyPr/>
        <a:lstStyle/>
        <a:p>
          <a:endParaRPr lang="en-US"/>
        </a:p>
      </dgm:t>
    </dgm:pt>
    <dgm:pt modelId="{59CDD279-7DFA-4A63-93DB-D08D476FE3DD}" type="sibTrans" cxnId="{3F3167BF-72BE-47F2-B8FD-BF30DF9A38D8}">
      <dgm:prSet/>
      <dgm:spPr/>
      <dgm:t>
        <a:bodyPr/>
        <a:lstStyle/>
        <a:p>
          <a:endParaRPr lang="en-US"/>
        </a:p>
      </dgm:t>
    </dgm:pt>
    <dgm:pt modelId="{F65013AF-31FD-410A-BB0E-9E03831DFFBE}">
      <dgm:prSet phldrT="[Text]"/>
      <dgm:spPr/>
      <dgm:t>
        <a:bodyPr/>
        <a:lstStyle/>
        <a:p>
          <a:r>
            <a:rPr lang="en-US" smtClean="0">
              <a:solidFill>
                <a:schemeClr val="tx1">
                  <a:lumMod val="75000"/>
                  <a:lumOff val="25000"/>
                </a:schemeClr>
              </a:solidFill>
              <a:latin typeface="Century Gothic" pitchFamily="34" charset="0"/>
            </a:rPr>
            <a:t>15 Minutes</a:t>
          </a:r>
          <a:endParaRPr lang="en-US" dirty="0">
            <a:solidFill>
              <a:schemeClr val="tx1">
                <a:lumMod val="75000"/>
                <a:lumOff val="25000"/>
              </a:schemeClr>
            </a:solidFill>
            <a:latin typeface="Century Gothic" pitchFamily="34" charset="0"/>
          </a:endParaRPr>
        </a:p>
      </dgm:t>
    </dgm:pt>
    <dgm:pt modelId="{6D3F0580-FCA7-4E42-A50B-52403B9690BE}" type="parTrans" cxnId="{84D2ADFA-650C-4EEC-A310-D8E5413E2C6C}">
      <dgm:prSet/>
      <dgm:spPr/>
      <dgm:t>
        <a:bodyPr/>
        <a:lstStyle/>
        <a:p>
          <a:endParaRPr lang="en-US"/>
        </a:p>
      </dgm:t>
    </dgm:pt>
    <dgm:pt modelId="{1EB64856-6724-4FBD-8316-814FF311B81D}" type="sibTrans" cxnId="{84D2ADFA-650C-4EEC-A310-D8E5413E2C6C}">
      <dgm:prSet/>
      <dgm:spPr/>
      <dgm:t>
        <a:bodyPr/>
        <a:lstStyle/>
        <a:p>
          <a:endParaRPr lang="en-US"/>
        </a:p>
      </dgm:t>
    </dgm:pt>
    <dgm:pt modelId="{CDA703C0-3E28-4BCE-9629-25691E3794F2}" type="pres">
      <dgm:prSet presAssocID="{F4CE95D4-A616-420C-843D-28CEA363116F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1FA4D3E0-DCA4-4EB8-A447-19BD9703B1FC}" type="pres">
      <dgm:prSet presAssocID="{7B75A05F-C8D0-4760-8B0D-2100E0C77ECC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9A25DA8-D6BA-4E28-A8AD-215B11BE24F6}" type="pres">
      <dgm:prSet presAssocID="{7B75A05F-C8D0-4760-8B0D-2100E0C77ECC}" presName="childText" presStyleLbl="revTx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44395BB-AC77-4138-B3FC-3576F443C564}" type="pres">
      <dgm:prSet presAssocID="{0CA7B181-9A0F-4554-AB66-6E8D905DB292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2A5EEFF-B4BF-498E-8060-A3A5CDD96645}" type="pres">
      <dgm:prSet presAssocID="{0CA7B181-9A0F-4554-AB66-6E8D905DB292}" presName="childText" presStyleLbl="revTx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D6155D0-A619-4522-B43F-C20BDFD9ABB9}" type="pres">
      <dgm:prSet presAssocID="{590A2609-CC30-4A92-89F9-8449C905DBA3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611A0FD-835F-4131-9241-175BC4B7B496}" type="pres">
      <dgm:prSet presAssocID="{590A2609-CC30-4A92-89F9-8449C905DBA3}" presName="childText" presStyleLbl="revTx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A7A1CDC2-78CA-4767-8712-5F72E68882A5}" srcId="{F4CE95D4-A616-420C-843D-28CEA363116F}" destId="{590A2609-CC30-4A92-89F9-8449C905DBA3}" srcOrd="2" destOrd="0" parTransId="{373B073E-973D-4B9B-AA78-EE4F0DF38E62}" sibTransId="{7F5C9BEF-6053-4A76-8896-31699CB5E59F}"/>
    <dgm:cxn modelId="{77A35527-ABC5-40CD-BB45-9BAB08D58FAF}" type="presOf" srcId="{99A11053-C387-45AB-B5D8-12BA8D381DFD}" destId="{92A5EEFF-B4BF-498E-8060-A3A5CDD96645}" srcOrd="0" destOrd="0" presId="urn:microsoft.com/office/officeart/2005/8/layout/vList2"/>
    <dgm:cxn modelId="{072B0E3A-4C0D-4C49-B2E3-97551260EF6A}" type="presOf" srcId="{590A2609-CC30-4A92-89F9-8449C905DBA3}" destId="{BD6155D0-A619-4522-B43F-C20BDFD9ABB9}" srcOrd="0" destOrd="0" presId="urn:microsoft.com/office/officeart/2005/8/layout/vList2"/>
    <dgm:cxn modelId="{38843269-330A-4D3A-8A73-4DE83F1C2521}" srcId="{F4CE95D4-A616-420C-843D-28CEA363116F}" destId="{7B75A05F-C8D0-4760-8B0D-2100E0C77ECC}" srcOrd="0" destOrd="0" parTransId="{E1D7E833-5C90-45EE-A2C2-4E87FEBE12AA}" sibTransId="{8FC95381-E683-4503-8A59-F538153C9846}"/>
    <dgm:cxn modelId="{84D2ADFA-650C-4EEC-A310-D8E5413E2C6C}" srcId="{590A2609-CC30-4A92-89F9-8449C905DBA3}" destId="{F65013AF-31FD-410A-BB0E-9E03831DFFBE}" srcOrd="0" destOrd="0" parTransId="{6D3F0580-FCA7-4E42-A50B-52403B9690BE}" sibTransId="{1EB64856-6724-4FBD-8316-814FF311B81D}"/>
    <dgm:cxn modelId="{3B1322D9-F608-415A-B992-3A2503E1C21D}" type="presOf" srcId="{F4CE95D4-A616-420C-843D-28CEA363116F}" destId="{CDA703C0-3E28-4BCE-9629-25691E3794F2}" srcOrd="0" destOrd="0" presId="urn:microsoft.com/office/officeart/2005/8/layout/vList2"/>
    <dgm:cxn modelId="{4930EDEB-6FE3-4F82-B462-0C907F8F8598}" srcId="{7B75A05F-C8D0-4760-8B0D-2100E0C77ECC}" destId="{133F467C-8E13-49B0-A890-6D1F82B74475}" srcOrd="0" destOrd="0" parTransId="{34FFF463-519E-4C19-B975-7B27B432E4A6}" sibTransId="{335C188C-794C-472F-B785-2C385257B6A5}"/>
    <dgm:cxn modelId="{910875E9-0931-4F61-A050-1A48965E6DDC}" type="presOf" srcId="{F65013AF-31FD-410A-BB0E-9E03831DFFBE}" destId="{5611A0FD-835F-4131-9241-175BC4B7B496}" srcOrd="0" destOrd="0" presId="urn:microsoft.com/office/officeart/2005/8/layout/vList2"/>
    <dgm:cxn modelId="{7003F3C2-692B-4833-9E7A-91EB90801430}" type="presOf" srcId="{133F467C-8E13-49B0-A890-6D1F82B74475}" destId="{E9A25DA8-D6BA-4E28-A8AD-215B11BE24F6}" srcOrd="0" destOrd="0" presId="urn:microsoft.com/office/officeart/2005/8/layout/vList2"/>
    <dgm:cxn modelId="{0A62186A-3777-4276-A7DF-D52C7E90CFC0}" srcId="{F4CE95D4-A616-420C-843D-28CEA363116F}" destId="{0CA7B181-9A0F-4554-AB66-6E8D905DB292}" srcOrd="1" destOrd="0" parTransId="{3E0AB329-3B8D-4B6F-9E0E-53D3BD83702C}" sibTransId="{E8CF7039-EB7E-4D35-9BC9-D4A208B9DFBD}"/>
    <dgm:cxn modelId="{2D1CC987-4377-433B-8539-46D4C86D80F0}" type="presOf" srcId="{7B75A05F-C8D0-4760-8B0D-2100E0C77ECC}" destId="{1FA4D3E0-DCA4-4EB8-A447-19BD9703B1FC}" srcOrd="0" destOrd="0" presId="urn:microsoft.com/office/officeart/2005/8/layout/vList2"/>
    <dgm:cxn modelId="{4CAB4AD1-8695-42A9-B350-502B30D32874}" type="presOf" srcId="{0CA7B181-9A0F-4554-AB66-6E8D905DB292}" destId="{D44395BB-AC77-4138-B3FC-3576F443C564}" srcOrd="0" destOrd="0" presId="urn:microsoft.com/office/officeart/2005/8/layout/vList2"/>
    <dgm:cxn modelId="{3F3167BF-72BE-47F2-B8FD-BF30DF9A38D8}" srcId="{0CA7B181-9A0F-4554-AB66-6E8D905DB292}" destId="{99A11053-C387-45AB-B5D8-12BA8D381DFD}" srcOrd="0" destOrd="0" parTransId="{B55D01E5-4CE7-49A3-B492-BF1D2C54F4F8}" sibTransId="{59CDD279-7DFA-4A63-93DB-D08D476FE3DD}"/>
    <dgm:cxn modelId="{1E2A4838-6618-4FD2-A8AB-85AEDD7AC816}" type="presParOf" srcId="{CDA703C0-3E28-4BCE-9629-25691E3794F2}" destId="{1FA4D3E0-DCA4-4EB8-A447-19BD9703B1FC}" srcOrd="0" destOrd="0" presId="urn:microsoft.com/office/officeart/2005/8/layout/vList2"/>
    <dgm:cxn modelId="{3A4313FC-90BE-45DF-9E92-64B700887945}" type="presParOf" srcId="{CDA703C0-3E28-4BCE-9629-25691E3794F2}" destId="{E9A25DA8-D6BA-4E28-A8AD-215B11BE24F6}" srcOrd="1" destOrd="0" presId="urn:microsoft.com/office/officeart/2005/8/layout/vList2"/>
    <dgm:cxn modelId="{F9FE36C5-AB2A-406E-AC90-8D92A9B5CE14}" type="presParOf" srcId="{CDA703C0-3E28-4BCE-9629-25691E3794F2}" destId="{D44395BB-AC77-4138-B3FC-3576F443C564}" srcOrd="2" destOrd="0" presId="urn:microsoft.com/office/officeart/2005/8/layout/vList2"/>
    <dgm:cxn modelId="{AFA4CCC0-4EFE-46E9-AC50-6172A188AE14}" type="presParOf" srcId="{CDA703C0-3E28-4BCE-9629-25691E3794F2}" destId="{92A5EEFF-B4BF-498E-8060-A3A5CDD96645}" srcOrd="3" destOrd="0" presId="urn:microsoft.com/office/officeart/2005/8/layout/vList2"/>
    <dgm:cxn modelId="{07EB65EA-3520-4CE1-98CC-CDBA0DE34A43}" type="presParOf" srcId="{CDA703C0-3E28-4BCE-9629-25691E3794F2}" destId="{BD6155D0-A619-4522-B43F-C20BDFD9ABB9}" srcOrd="4" destOrd="0" presId="urn:microsoft.com/office/officeart/2005/8/layout/vList2"/>
    <dgm:cxn modelId="{98F4EF1B-70B7-433F-9C5C-DE60BE6F6538}" type="presParOf" srcId="{CDA703C0-3E28-4BCE-9629-25691E3794F2}" destId="{5611A0FD-835F-4131-9241-175BC4B7B496}" srcOrd="5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A8737B4-D615-4F91-993B-807CFA0EE9CF}" type="doc">
      <dgm:prSet loTypeId="urn:microsoft.com/office/officeart/2005/8/layout/vList5" loCatId="list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en-US"/>
        </a:p>
      </dgm:t>
    </dgm:pt>
    <dgm:pt modelId="{5533A5A6-AAC1-4DC2-926F-9A96568D1C14}">
      <dgm:prSet phldrT="[Text]"/>
      <dgm:spPr>
        <a:solidFill>
          <a:srgbClr val="6179A8"/>
        </a:solidFill>
      </dgm:spPr>
      <dgm:t>
        <a:bodyPr/>
        <a:lstStyle/>
        <a:p>
          <a:r>
            <a:rPr lang="en-US" dirty="0" smtClean="0">
              <a:latin typeface="Century Gothic" pitchFamily="34" charset="0"/>
            </a:rPr>
            <a:t>Plan/Do</a:t>
          </a:r>
          <a:endParaRPr lang="en-US" dirty="0">
            <a:latin typeface="Century Gothic" pitchFamily="34" charset="0"/>
          </a:endParaRPr>
        </a:p>
      </dgm:t>
    </dgm:pt>
    <dgm:pt modelId="{A3D4F366-AD30-49B7-A94F-9B5D557A176F}" type="parTrans" cxnId="{F14220F0-D457-4AC8-B053-4189DA435BA3}">
      <dgm:prSet/>
      <dgm:spPr/>
      <dgm:t>
        <a:bodyPr/>
        <a:lstStyle/>
        <a:p>
          <a:endParaRPr lang="en-US"/>
        </a:p>
      </dgm:t>
    </dgm:pt>
    <dgm:pt modelId="{3CD741A8-8206-48EA-AF90-DA9FDCD05646}" type="sibTrans" cxnId="{F14220F0-D457-4AC8-B053-4189DA435BA3}">
      <dgm:prSet/>
      <dgm:spPr/>
      <dgm:t>
        <a:bodyPr/>
        <a:lstStyle/>
        <a:p>
          <a:endParaRPr lang="en-US"/>
        </a:p>
      </dgm:t>
    </dgm:pt>
    <dgm:pt modelId="{CE15F2FB-CD87-436E-AFAA-BB603E575307}">
      <dgm:prSet phldrT="[Text]"/>
      <dgm:spPr>
        <a:solidFill>
          <a:srgbClr val="D2D8E2">
            <a:alpha val="89804"/>
          </a:srgbClr>
        </a:solidFill>
      </dgm:spPr>
      <dgm:t>
        <a:bodyPr/>
        <a:lstStyle/>
        <a:p>
          <a:r>
            <a:rPr lang="en-US" i="1" dirty="0" smtClean="0">
              <a:solidFill>
                <a:schemeClr val="tx1">
                  <a:lumMod val="50000"/>
                  <a:lumOff val="50000"/>
                </a:schemeClr>
              </a:solidFill>
              <a:latin typeface="Century Gothic" pitchFamily="34" charset="0"/>
            </a:rPr>
            <a:t>Walton Middle School</a:t>
          </a:r>
          <a:endParaRPr lang="en-US" i="1" dirty="0">
            <a:solidFill>
              <a:schemeClr val="tx1">
                <a:lumMod val="50000"/>
                <a:lumOff val="50000"/>
              </a:schemeClr>
            </a:solidFill>
            <a:latin typeface="Century Gothic" pitchFamily="34" charset="0"/>
          </a:endParaRPr>
        </a:p>
      </dgm:t>
    </dgm:pt>
    <dgm:pt modelId="{29F52CCB-53B9-4E23-89D6-7DA0675F861C}" type="parTrans" cxnId="{2D2E3D58-A7E1-4048-B16E-EB86B7C0FF12}">
      <dgm:prSet/>
      <dgm:spPr/>
      <dgm:t>
        <a:bodyPr/>
        <a:lstStyle/>
        <a:p>
          <a:endParaRPr lang="en-US"/>
        </a:p>
      </dgm:t>
    </dgm:pt>
    <dgm:pt modelId="{570A3966-CEA1-45F3-BBC7-F415186A3556}" type="sibTrans" cxnId="{2D2E3D58-A7E1-4048-B16E-EB86B7C0FF12}">
      <dgm:prSet/>
      <dgm:spPr/>
      <dgm:t>
        <a:bodyPr/>
        <a:lstStyle/>
        <a:p>
          <a:endParaRPr lang="en-US"/>
        </a:p>
      </dgm:t>
    </dgm:pt>
    <dgm:pt modelId="{A8668A05-A874-4704-8CCF-4FE5EF0D7330}" type="pres">
      <dgm:prSet presAssocID="{CA8737B4-D615-4F91-993B-807CFA0EE9CF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16A33256-7732-4456-A451-6121505F4A0B}" type="pres">
      <dgm:prSet presAssocID="{5533A5A6-AAC1-4DC2-926F-9A96568D1C14}" presName="linNode" presStyleCnt="0"/>
      <dgm:spPr/>
    </dgm:pt>
    <dgm:pt modelId="{ED6A07ED-056F-4937-ABB4-3F770471797F}" type="pres">
      <dgm:prSet presAssocID="{5533A5A6-AAC1-4DC2-926F-9A96568D1C14}" presName="parentText" presStyleLbl="node1" presStyleIdx="0" presStyleCnt="1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BC45E04-3743-4554-8306-997CFD9EC1A6}" type="pres">
      <dgm:prSet presAssocID="{5533A5A6-AAC1-4DC2-926F-9A96568D1C14}" presName="descendantText" presStyleLbl="alignAccFollowNode1" presStyleIdx="0" presStyleCnt="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2D2E3D58-A7E1-4048-B16E-EB86B7C0FF12}" srcId="{5533A5A6-AAC1-4DC2-926F-9A96568D1C14}" destId="{CE15F2FB-CD87-436E-AFAA-BB603E575307}" srcOrd="0" destOrd="0" parTransId="{29F52CCB-53B9-4E23-89D6-7DA0675F861C}" sibTransId="{570A3966-CEA1-45F3-BBC7-F415186A3556}"/>
    <dgm:cxn modelId="{55BD41D0-5EF2-49CA-A238-47ABA4E59531}" type="presOf" srcId="{CE15F2FB-CD87-436E-AFAA-BB603E575307}" destId="{8BC45E04-3743-4554-8306-997CFD9EC1A6}" srcOrd="0" destOrd="0" presId="urn:microsoft.com/office/officeart/2005/8/layout/vList5"/>
    <dgm:cxn modelId="{D108969C-8884-4504-B28E-0FB12D361DFD}" type="presOf" srcId="{CA8737B4-D615-4F91-993B-807CFA0EE9CF}" destId="{A8668A05-A874-4704-8CCF-4FE5EF0D7330}" srcOrd="0" destOrd="0" presId="urn:microsoft.com/office/officeart/2005/8/layout/vList5"/>
    <dgm:cxn modelId="{E683EDB3-BB9F-4089-ACB8-CC3ADF00CDB9}" type="presOf" srcId="{5533A5A6-AAC1-4DC2-926F-9A96568D1C14}" destId="{ED6A07ED-056F-4937-ABB4-3F770471797F}" srcOrd="0" destOrd="0" presId="urn:microsoft.com/office/officeart/2005/8/layout/vList5"/>
    <dgm:cxn modelId="{F14220F0-D457-4AC8-B053-4189DA435BA3}" srcId="{CA8737B4-D615-4F91-993B-807CFA0EE9CF}" destId="{5533A5A6-AAC1-4DC2-926F-9A96568D1C14}" srcOrd="0" destOrd="0" parTransId="{A3D4F366-AD30-49B7-A94F-9B5D557A176F}" sibTransId="{3CD741A8-8206-48EA-AF90-DA9FDCD05646}"/>
    <dgm:cxn modelId="{DBCD2633-9AEF-480B-B056-F55D7D7B9D3C}" type="presParOf" srcId="{A8668A05-A874-4704-8CCF-4FE5EF0D7330}" destId="{16A33256-7732-4456-A451-6121505F4A0B}" srcOrd="0" destOrd="0" presId="urn:microsoft.com/office/officeart/2005/8/layout/vList5"/>
    <dgm:cxn modelId="{00136C80-5ECA-424A-92E6-C0B1585E7993}" type="presParOf" srcId="{16A33256-7732-4456-A451-6121505F4A0B}" destId="{ED6A07ED-056F-4937-ABB4-3F770471797F}" srcOrd="0" destOrd="0" presId="urn:microsoft.com/office/officeart/2005/8/layout/vList5"/>
    <dgm:cxn modelId="{A0CEC0A9-AD82-4DEC-B048-58DF51FBEE05}" type="presParOf" srcId="{16A33256-7732-4456-A451-6121505F4A0B}" destId="{8BC45E04-3743-4554-8306-997CFD9EC1A6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A8737B4-D615-4F91-993B-807CFA0EE9CF}" type="doc">
      <dgm:prSet loTypeId="urn:microsoft.com/office/officeart/2005/8/layout/vList5" loCatId="list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en-US"/>
        </a:p>
      </dgm:t>
    </dgm:pt>
    <dgm:pt modelId="{5533A5A6-AAC1-4DC2-926F-9A96568D1C14}">
      <dgm:prSet phldrT="[Text]"/>
      <dgm:spPr>
        <a:solidFill>
          <a:srgbClr val="6179A8"/>
        </a:solidFill>
      </dgm:spPr>
      <dgm:t>
        <a:bodyPr/>
        <a:lstStyle/>
        <a:p>
          <a:r>
            <a:rPr lang="en-US" dirty="0" smtClean="0">
              <a:latin typeface="Century Gothic" pitchFamily="34" charset="0"/>
            </a:rPr>
            <a:t>Study/Act</a:t>
          </a:r>
          <a:endParaRPr lang="en-US" dirty="0">
            <a:latin typeface="Century Gothic" pitchFamily="34" charset="0"/>
          </a:endParaRPr>
        </a:p>
      </dgm:t>
    </dgm:pt>
    <dgm:pt modelId="{A3D4F366-AD30-49B7-A94F-9B5D557A176F}" type="parTrans" cxnId="{F14220F0-D457-4AC8-B053-4189DA435BA3}">
      <dgm:prSet/>
      <dgm:spPr/>
      <dgm:t>
        <a:bodyPr/>
        <a:lstStyle/>
        <a:p>
          <a:endParaRPr lang="en-US"/>
        </a:p>
      </dgm:t>
    </dgm:pt>
    <dgm:pt modelId="{3CD741A8-8206-48EA-AF90-DA9FDCD05646}" type="sibTrans" cxnId="{F14220F0-D457-4AC8-B053-4189DA435BA3}">
      <dgm:prSet/>
      <dgm:spPr/>
      <dgm:t>
        <a:bodyPr/>
        <a:lstStyle/>
        <a:p>
          <a:endParaRPr lang="en-US"/>
        </a:p>
      </dgm:t>
    </dgm:pt>
    <dgm:pt modelId="{CE15F2FB-CD87-436E-AFAA-BB603E575307}">
      <dgm:prSet phldrT="[Text]"/>
      <dgm:spPr>
        <a:solidFill>
          <a:srgbClr val="D2D8E2">
            <a:alpha val="89804"/>
          </a:srgbClr>
        </a:solidFill>
      </dgm:spPr>
      <dgm:t>
        <a:bodyPr/>
        <a:lstStyle/>
        <a:p>
          <a:r>
            <a:rPr lang="en-US" i="1" dirty="0" smtClean="0">
              <a:solidFill>
                <a:schemeClr val="tx1">
                  <a:lumMod val="50000"/>
                  <a:lumOff val="50000"/>
                </a:schemeClr>
              </a:solidFill>
              <a:latin typeface="Century Gothic" pitchFamily="34" charset="0"/>
            </a:rPr>
            <a:t>Brownsville Elementary School</a:t>
          </a:r>
          <a:endParaRPr lang="en-US" i="1" dirty="0">
            <a:solidFill>
              <a:schemeClr val="tx1">
                <a:lumMod val="50000"/>
                <a:lumOff val="50000"/>
              </a:schemeClr>
            </a:solidFill>
            <a:latin typeface="Century Gothic" pitchFamily="34" charset="0"/>
          </a:endParaRPr>
        </a:p>
      </dgm:t>
    </dgm:pt>
    <dgm:pt modelId="{29F52CCB-53B9-4E23-89D6-7DA0675F861C}" type="parTrans" cxnId="{2D2E3D58-A7E1-4048-B16E-EB86B7C0FF12}">
      <dgm:prSet/>
      <dgm:spPr/>
      <dgm:t>
        <a:bodyPr/>
        <a:lstStyle/>
        <a:p>
          <a:endParaRPr lang="en-US"/>
        </a:p>
      </dgm:t>
    </dgm:pt>
    <dgm:pt modelId="{570A3966-CEA1-45F3-BBC7-F415186A3556}" type="sibTrans" cxnId="{2D2E3D58-A7E1-4048-B16E-EB86B7C0FF12}">
      <dgm:prSet/>
      <dgm:spPr/>
      <dgm:t>
        <a:bodyPr/>
        <a:lstStyle/>
        <a:p>
          <a:endParaRPr lang="en-US"/>
        </a:p>
      </dgm:t>
    </dgm:pt>
    <dgm:pt modelId="{A8668A05-A874-4704-8CCF-4FE5EF0D7330}" type="pres">
      <dgm:prSet presAssocID="{CA8737B4-D615-4F91-993B-807CFA0EE9CF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16A33256-7732-4456-A451-6121505F4A0B}" type="pres">
      <dgm:prSet presAssocID="{5533A5A6-AAC1-4DC2-926F-9A96568D1C14}" presName="linNode" presStyleCnt="0"/>
      <dgm:spPr/>
    </dgm:pt>
    <dgm:pt modelId="{ED6A07ED-056F-4937-ABB4-3F770471797F}" type="pres">
      <dgm:prSet presAssocID="{5533A5A6-AAC1-4DC2-926F-9A96568D1C14}" presName="parentText" presStyleLbl="node1" presStyleIdx="0" presStyleCnt="1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BC45E04-3743-4554-8306-997CFD9EC1A6}" type="pres">
      <dgm:prSet presAssocID="{5533A5A6-AAC1-4DC2-926F-9A96568D1C14}" presName="descendantText" presStyleLbl="alignAccFollowNode1" presStyleIdx="0" presStyleCnt="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8B1516B8-1B5D-499B-A6EE-569E27B4C773}" type="presOf" srcId="{CA8737B4-D615-4F91-993B-807CFA0EE9CF}" destId="{A8668A05-A874-4704-8CCF-4FE5EF0D7330}" srcOrd="0" destOrd="0" presId="urn:microsoft.com/office/officeart/2005/8/layout/vList5"/>
    <dgm:cxn modelId="{70372CAE-E3D4-400B-A259-E6F9B7EED417}" type="presOf" srcId="{5533A5A6-AAC1-4DC2-926F-9A96568D1C14}" destId="{ED6A07ED-056F-4937-ABB4-3F770471797F}" srcOrd="0" destOrd="0" presId="urn:microsoft.com/office/officeart/2005/8/layout/vList5"/>
    <dgm:cxn modelId="{F14220F0-D457-4AC8-B053-4189DA435BA3}" srcId="{CA8737B4-D615-4F91-993B-807CFA0EE9CF}" destId="{5533A5A6-AAC1-4DC2-926F-9A96568D1C14}" srcOrd="0" destOrd="0" parTransId="{A3D4F366-AD30-49B7-A94F-9B5D557A176F}" sibTransId="{3CD741A8-8206-48EA-AF90-DA9FDCD05646}"/>
    <dgm:cxn modelId="{2D2E3D58-A7E1-4048-B16E-EB86B7C0FF12}" srcId="{5533A5A6-AAC1-4DC2-926F-9A96568D1C14}" destId="{CE15F2FB-CD87-436E-AFAA-BB603E575307}" srcOrd="0" destOrd="0" parTransId="{29F52CCB-53B9-4E23-89D6-7DA0675F861C}" sibTransId="{570A3966-CEA1-45F3-BBC7-F415186A3556}"/>
    <dgm:cxn modelId="{AD0AE7B0-C466-4037-AFE0-88F22D87CFC9}" type="presOf" srcId="{CE15F2FB-CD87-436E-AFAA-BB603E575307}" destId="{8BC45E04-3743-4554-8306-997CFD9EC1A6}" srcOrd="0" destOrd="0" presId="urn:microsoft.com/office/officeart/2005/8/layout/vList5"/>
    <dgm:cxn modelId="{FBA96523-90E4-4AE5-91B4-DA6264F7A174}" type="presParOf" srcId="{A8668A05-A874-4704-8CCF-4FE5EF0D7330}" destId="{16A33256-7732-4456-A451-6121505F4A0B}" srcOrd="0" destOrd="0" presId="urn:microsoft.com/office/officeart/2005/8/layout/vList5"/>
    <dgm:cxn modelId="{56288E74-6387-4AB6-833F-1CD452B40B9F}" type="presParOf" srcId="{16A33256-7732-4456-A451-6121505F4A0B}" destId="{ED6A07ED-056F-4937-ABB4-3F770471797F}" srcOrd="0" destOrd="0" presId="urn:microsoft.com/office/officeart/2005/8/layout/vList5"/>
    <dgm:cxn modelId="{8F2BFEC2-DBE9-40DE-A295-2A06A1FC5E4D}" type="presParOf" srcId="{16A33256-7732-4456-A451-6121505F4A0B}" destId="{8BC45E04-3743-4554-8306-997CFD9EC1A6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CA8737B4-D615-4F91-993B-807CFA0EE9CF}" type="doc">
      <dgm:prSet loTypeId="urn:microsoft.com/office/officeart/2005/8/layout/vList5" loCatId="list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en-US"/>
        </a:p>
      </dgm:t>
    </dgm:pt>
    <dgm:pt modelId="{5533A5A6-AAC1-4DC2-926F-9A96568D1C14}">
      <dgm:prSet phldrT="[Text]"/>
      <dgm:spPr>
        <a:solidFill>
          <a:srgbClr val="6179A8"/>
        </a:solidFill>
      </dgm:spPr>
      <dgm:t>
        <a:bodyPr/>
        <a:lstStyle/>
        <a:p>
          <a:r>
            <a:rPr lang="en-US" dirty="0" smtClean="0">
              <a:latin typeface="Century Gothic" pitchFamily="34" charset="0"/>
            </a:rPr>
            <a:t>Q &amp; A</a:t>
          </a:r>
          <a:endParaRPr lang="en-US" dirty="0">
            <a:latin typeface="Century Gothic" pitchFamily="34" charset="0"/>
          </a:endParaRPr>
        </a:p>
      </dgm:t>
    </dgm:pt>
    <dgm:pt modelId="{A3D4F366-AD30-49B7-A94F-9B5D557A176F}" type="parTrans" cxnId="{F14220F0-D457-4AC8-B053-4189DA435BA3}">
      <dgm:prSet/>
      <dgm:spPr/>
      <dgm:t>
        <a:bodyPr/>
        <a:lstStyle/>
        <a:p>
          <a:endParaRPr lang="en-US"/>
        </a:p>
      </dgm:t>
    </dgm:pt>
    <dgm:pt modelId="{3CD741A8-8206-48EA-AF90-DA9FDCD05646}" type="sibTrans" cxnId="{F14220F0-D457-4AC8-B053-4189DA435BA3}">
      <dgm:prSet/>
      <dgm:spPr/>
      <dgm:t>
        <a:bodyPr/>
        <a:lstStyle/>
        <a:p>
          <a:endParaRPr lang="en-US"/>
        </a:p>
      </dgm:t>
    </dgm:pt>
    <dgm:pt modelId="{CE15F2FB-CD87-436E-AFAA-BB603E575307}">
      <dgm:prSet phldrT="[Text]"/>
      <dgm:spPr>
        <a:solidFill>
          <a:srgbClr val="D2D8E2">
            <a:alpha val="89804"/>
          </a:srgbClr>
        </a:solidFill>
      </dgm:spPr>
      <dgm:t>
        <a:bodyPr/>
        <a:lstStyle/>
        <a:p>
          <a:r>
            <a:rPr lang="en-US" i="1" dirty="0" smtClean="0">
              <a:solidFill>
                <a:schemeClr val="tx1">
                  <a:lumMod val="50000"/>
                  <a:lumOff val="50000"/>
                </a:schemeClr>
              </a:solidFill>
              <a:latin typeface="Century Gothic" pitchFamily="34" charset="0"/>
            </a:rPr>
            <a:t>Continuous Improvement</a:t>
          </a:r>
          <a:endParaRPr lang="en-US" i="1" dirty="0">
            <a:solidFill>
              <a:schemeClr val="tx1">
                <a:lumMod val="50000"/>
                <a:lumOff val="50000"/>
              </a:schemeClr>
            </a:solidFill>
            <a:latin typeface="Century Gothic" pitchFamily="34" charset="0"/>
          </a:endParaRPr>
        </a:p>
      </dgm:t>
    </dgm:pt>
    <dgm:pt modelId="{29F52CCB-53B9-4E23-89D6-7DA0675F861C}" type="parTrans" cxnId="{2D2E3D58-A7E1-4048-B16E-EB86B7C0FF12}">
      <dgm:prSet/>
      <dgm:spPr/>
      <dgm:t>
        <a:bodyPr/>
        <a:lstStyle/>
        <a:p>
          <a:endParaRPr lang="en-US"/>
        </a:p>
      </dgm:t>
    </dgm:pt>
    <dgm:pt modelId="{570A3966-CEA1-45F3-BBC7-F415186A3556}" type="sibTrans" cxnId="{2D2E3D58-A7E1-4048-B16E-EB86B7C0FF12}">
      <dgm:prSet/>
      <dgm:spPr/>
      <dgm:t>
        <a:bodyPr/>
        <a:lstStyle/>
        <a:p>
          <a:endParaRPr lang="en-US"/>
        </a:p>
      </dgm:t>
    </dgm:pt>
    <dgm:pt modelId="{A8668A05-A874-4704-8CCF-4FE5EF0D7330}" type="pres">
      <dgm:prSet presAssocID="{CA8737B4-D615-4F91-993B-807CFA0EE9CF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16A33256-7732-4456-A451-6121505F4A0B}" type="pres">
      <dgm:prSet presAssocID="{5533A5A6-AAC1-4DC2-926F-9A96568D1C14}" presName="linNode" presStyleCnt="0"/>
      <dgm:spPr/>
    </dgm:pt>
    <dgm:pt modelId="{ED6A07ED-056F-4937-ABB4-3F770471797F}" type="pres">
      <dgm:prSet presAssocID="{5533A5A6-AAC1-4DC2-926F-9A96568D1C14}" presName="parentText" presStyleLbl="node1" presStyleIdx="0" presStyleCnt="1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BC45E04-3743-4554-8306-997CFD9EC1A6}" type="pres">
      <dgm:prSet presAssocID="{5533A5A6-AAC1-4DC2-926F-9A96568D1C14}" presName="descendantText" presStyleLbl="alignAccFollowNode1" presStyleIdx="0" presStyleCnt="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2D2E3D58-A7E1-4048-B16E-EB86B7C0FF12}" srcId="{5533A5A6-AAC1-4DC2-926F-9A96568D1C14}" destId="{CE15F2FB-CD87-436E-AFAA-BB603E575307}" srcOrd="0" destOrd="0" parTransId="{29F52CCB-53B9-4E23-89D6-7DA0675F861C}" sibTransId="{570A3966-CEA1-45F3-BBC7-F415186A3556}"/>
    <dgm:cxn modelId="{61AABE72-EBDA-4212-A851-B971B55C539C}" type="presOf" srcId="{CE15F2FB-CD87-436E-AFAA-BB603E575307}" destId="{8BC45E04-3743-4554-8306-997CFD9EC1A6}" srcOrd="0" destOrd="0" presId="urn:microsoft.com/office/officeart/2005/8/layout/vList5"/>
    <dgm:cxn modelId="{D5875F0F-D0DE-4F30-8533-87CB20B4FE83}" type="presOf" srcId="{5533A5A6-AAC1-4DC2-926F-9A96568D1C14}" destId="{ED6A07ED-056F-4937-ABB4-3F770471797F}" srcOrd="0" destOrd="0" presId="urn:microsoft.com/office/officeart/2005/8/layout/vList5"/>
    <dgm:cxn modelId="{6EE9935D-6699-43E0-97EE-518E382A98D0}" type="presOf" srcId="{CA8737B4-D615-4F91-993B-807CFA0EE9CF}" destId="{A8668A05-A874-4704-8CCF-4FE5EF0D7330}" srcOrd="0" destOrd="0" presId="urn:microsoft.com/office/officeart/2005/8/layout/vList5"/>
    <dgm:cxn modelId="{F14220F0-D457-4AC8-B053-4189DA435BA3}" srcId="{CA8737B4-D615-4F91-993B-807CFA0EE9CF}" destId="{5533A5A6-AAC1-4DC2-926F-9A96568D1C14}" srcOrd="0" destOrd="0" parTransId="{A3D4F366-AD30-49B7-A94F-9B5D557A176F}" sibTransId="{3CD741A8-8206-48EA-AF90-DA9FDCD05646}"/>
    <dgm:cxn modelId="{41189E84-9AC3-4E4E-8AA5-9B2456A7B29B}" type="presParOf" srcId="{A8668A05-A874-4704-8CCF-4FE5EF0D7330}" destId="{16A33256-7732-4456-A451-6121505F4A0B}" srcOrd="0" destOrd="0" presId="urn:microsoft.com/office/officeart/2005/8/layout/vList5"/>
    <dgm:cxn modelId="{0D4F0F5F-CABC-45E3-B24B-A5112560E367}" type="presParOf" srcId="{16A33256-7732-4456-A451-6121505F4A0B}" destId="{ED6A07ED-056F-4937-ABB4-3F770471797F}" srcOrd="0" destOrd="0" presId="urn:microsoft.com/office/officeart/2005/8/layout/vList5"/>
    <dgm:cxn modelId="{79404EBE-6BCB-4824-9AA8-25C2D8B25D18}" type="presParOf" srcId="{16A33256-7732-4456-A451-6121505F4A0B}" destId="{8BC45E04-3743-4554-8306-997CFD9EC1A6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1FA4D3E0-DCA4-4EB8-A447-19BD9703B1FC}">
      <dsp:nvSpPr>
        <dsp:cNvPr id="0" name=""/>
        <dsp:cNvSpPr/>
      </dsp:nvSpPr>
      <dsp:spPr>
        <a:xfrm>
          <a:off x="0" y="35820"/>
          <a:ext cx="4876800" cy="917280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smtClean="0">
              <a:latin typeface="Century Gothic" pitchFamily="34" charset="0"/>
            </a:rPr>
            <a:t>Plan/Do – Walton</a:t>
          </a:r>
          <a:endParaRPr lang="en-US" sz="2800" kern="1200" dirty="0">
            <a:latin typeface="Century Gothic" pitchFamily="34" charset="0"/>
          </a:endParaRPr>
        </a:p>
      </dsp:txBody>
      <dsp:txXfrm>
        <a:off x="0" y="35820"/>
        <a:ext cx="4876800" cy="917280"/>
      </dsp:txXfrm>
    </dsp:sp>
    <dsp:sp modelId="{E9A25DA8-D6BA-4E28-A8AD-215B11BE24F6}">
      <dsp:nvSpPr>
        <dsp:cNvPr id="0" name=""/>
        <dsp:cNvSpPr/>
      </dsp:nvSpPr>
      <dsp:spPr>
        <a:xfrm>
          <a:off x="0" y="953100"/>
          <a:ext cx="4876800" cy="8114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4838" tIns="62230" rIns="348488" bIns="62230" numCol="1" spcCol="1270" anchor="t" anchorCtr="0">
          <a:noAutofit/>
        </a:bodyPr>
        <a:lstStyle/>
        <a:p>
          <a:pPr marL="285750" lvl="1" indent="-285750" algn="l" defTabSz="16891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3800" kern="1200" smtClean="0">
              <a:solidFill>
                <a:schemeClr val="tx1">
                  <a:lumMod val="75000"/>
                  <a:lumOff val="25000"/>
                </a:schemeClr>
              </a:solidFill>
              <a:latin typeface="Century Gothic" pitchFamily="34" charset="0"/>
            </a:rPr>
            <a:t>20 Minutes</a:t>
          </a:r>
          <a:endParaRPr lang="en-US" sz="3800" kern="1200" dirty="0">
            <a:solidFill>
              <a:schemeClr val="tx1">
                <a:lumMod val="75000"/>
                <a:lumOff val="25000"/>
              </a:schemeClr>
            </a:solidFill>
            <a:latin typeface="Century Gothic" pitchFamily="34" charset="0"/>
          </a:endParaRPr>
        </a:p>
      </dsp:txBody>
      <dsp:txXfrm>
        <a:off x="0" y="953100"/>
        <a:ext cx="4876800" cy="811440"/>
      </dsp:txXfrm>
    </dsp:sp>
    <dsp:sp modelId="{D44395BB-AC77-4138-B3FC-3576F443C564}">
      <dsp:nvSpPr>
        <dsp:cNvPr id="0" name=""/>
        <dsp:cNvSpPr/>
      </dsp:nvSpPr>
      <dsp:spPr>
        <a:xfrm>
          <a:off x="0" y="1764540"/>
          <a:ext cx="4876800" cy="917280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smtClean="0">
              <a:latin typeface="Century Gothic" pitchFamily="34" charset="0"/>
            </a:rPr>
            <a:t>Study/Act – Brownsville</a:t>
          </a:r>
          <a:endParaRPr lang="en-US" sz="2800" kern="1200" dirty="0">
            <a:latin typeface="Century Gothic" pitchFamily="34" charset="0"/>
          </a:endParaRPr>
        </a:p>
      </dsp:txBody>
      <dsp:txXfrm>
        <a:off x="0" y="1764540"/>
        <a:ext cx="4876800" cy="917280"/>
      </dsp:txXfrm>
    </dsp:sp>
    <dsp:sp modelId="{92A5EEFF-B4BF-498E-8060-A3A5CDD96645}">
      <dsp:nvSpPr>
        <dsp:cNvPr id="0" name=""/>
        <dsp:cNvSpPr/>
      </dsp:nvSpPr>
      <dsp:spPr>
        <a:xfrm>
          <a:off x="0" y="2681820"/>
          <a:ext cx="4876800" cy="8114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4838" tIns="62230" rIns="348488" bIns="62230" numCol="1" spcCol="1270" anchor="t" anchorCtr="0">
          <a:noAutofit/>
        </a:bodyPr>
        <a:lstStyle/>
        <a:p>
          <a:pPr marL="285750" lvl="1" indent="-285750" algn="l" defTabSz="16891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3800" kern="1200" smtClean="0">
              <a:solidFill>
                <a:schemeClr val="tx1">
                  <a:lumMod val="75000"/>
                  <a:lumOff val="25000"/>
                </a:schemeClr>
              </a:solidFill>
              <a:latin typeface="Century Gothic" pitchFamily="34" charset="0"/>
            </a:rPr>
            <a:t>20 Minutes</a:t>
          </a:r>
          <a:endParaRPr lang="en-US" sz="3800" kern="1200" dirty="0">
            <a:solidFill>
              <a:schemeClr val="tx1">
                <a:lumMod val="75000"/>
                <a:lumOff val="25000"/>
              </a:schemeClr>
            </a:solidFill>
            <a:latin typeface="Century Gothic" pitchFamily="34" charset="0"/>
          </a:endParaRPr>
        </a:p>
      </dsp:txBody>
      <dsp:txXfrm>
        <a:off x="0" y="2681820"/>
        <a:ext cx="4876800" cy="811440"/>
      </dsp:txXfrm>
    </dsp:sp>
    <dsp:sp modelId="{BD6155D0-A619-4522-B43F-C20BDFD9ABB9}">
      <dsp:nvSpPr>
        <dsp:cNvPr id="0" name=""/>
        <dsp:cNvSpPr/>
      </dsp:nvSpPr>
      <dsp:spPr>
        <a:xfrm>
          <a:off x="0" y="3493260"/>
          <a:ext cx="4876800" cy="917280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smtClean="0">
              <a:latin typeface="Century Gothic" pitchFamily="34" charset="0"/>
            </a:rPr>
            <a:t>Q &amp; A with Schools</a:t>
          </a:r>
          <a:endParaRPr lang="en-US" sz="2800" kern="1200" dirty="0">
            <a:latin typeface="Century Gothic" pitchFamily="34" charset="0"/>
          </a:endParaRPr>
        </a:p>
      </dsp:txBody>
      <dsp:txXfrm>
        <a:off x="0" y="3493260"/>
        <a:ext cx="4876800" cy="917280"/>
      </dsp:txXfrm>
    </dsp:sp>
    <dsp:sp modelId="{5611A0FD-835F-4131-9241-175BC4B7B496}">
      <dsp:nvSpPr>
        <dsp:cNvPr id="0" name=""/>
        <dsp:cNvSpPr/>
      </dsp:nvSpPr>
      <dsp:spPr>
        <a:xfrm>
          <a:off x="0" y="4410540"/>
          <a:ext cx="4876800" cy="8114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4838" tIns="62230" rIns="348488" bIns="62230" numCol="1" spcCol="1270" anchor="t" anchorCtr="0">
          <a:noAutofit/>
        </a:bodyPr>
        <a:lstStyle/>
        <a:p>
          <a:pPr marL="285750" lvl="1" indent="-285750" algn="l" defTabSz="16891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3800" kern="1200" smtClean="0">
              <a:solidFill>
                <a:schemeClr val="tx1">
                  <a:lumMod val="75000"/>
                  <a:lumOff val="25000"/>
                </a:schemeClr>
              </a:solidFill>
              <a:latin typeface="Century Gothic" pitchFamily="34" charset="0"/>
            </a:rPr>
            <a:t>15 Minutes</a:t>
          </a:r>
          <a:endParaRPr lang="en-US" sz="3800" kern="1200" dirty="0">
            <a:solidFill>
              <a:schemeClr val="tx1">
                <a:lumMod val="75000"/>
                <a:lumOff val="25000"/>
              </a:schemeClr>
            </a:solidFill>
            <a:latin typeface="Century Gothic" pitchFamily="34" charset="0"/>
          </a:endParaRPr>
        </a:p>
      </dsp:txBody>
      <dsp:txXfrm>
        <a:off x="0" y="4410540"/>
        <a:ext cx="4876800" cy="811440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8BC45E04-3743-4554-8306-997CFD9EC1A6}">
      <dsp:nvSpPr>
        <dsp:cNvPr id="0" name=""/>
        <dsp:cNvSpPr/>
      </dsp:nvSpPr>
      <dsp:spPr>
        <a:xfrm rot="5400000">
          <a:off x="5090160" y="-1920240"/>
          <a:ext cx="1219200" cy="5364480"/>
        </a:xfrm>
        <a:prstGeom prst="round2SameRect">
          <a:avLst/>
        </a:prstGeom>
        <a:solidFill>
          <a:srgbClr val="D2D8E2">
            <a:alpha val="89804"/>
          </a:srgbClr>
        </a:solidFill>
        <a:ln w="2540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3350" tIns="66675" rIns="133350" bIns="66675" numCol="1" spcCol="1270" anchor="ctr" anchorCtr="0">
          <a:noAutofit/>
        </a:bodyPr>
        <a:lstStyle/>
        <a:p>
          <a:pPr marL="285750" lvl="1" indent="-285750" algn="l" defTabSz="1555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3500" i="1" kern="1200" dirty="0" smtClean="0">
              <a:solidFill>
                <a:schemeClr val="tx1">
                  <a:lumMod val="50000"/>
                  <a:lumOff val="50000"/>
                </a:schemeClr>
              </a:solidFill>
              <a:latin typeface="Century Gothic" pitchFamily="34" charset="0"/>
            </a:rPr>
            <a:t>Walton Middle School</a:t>
          </a:r>
          <a:endParaRPr lang="en-US" sz="3500" i="1" kern="1200" dirty="0">
            <a:solidFill>
              <a:schemeClr val="tx1">
                <a:lumMod val="50000"/>
                <a:lumOff val="50000"/>
              </a:schemeClr>
            </a:solidFill>
            <a:latin typeface="Century Gothic" pitchFamily="34" charset="0"/>
          </a:endParaRPr>
        </a:p>
      </dsp:txBody>
      <dsp:txXfrm rot="5400000">
        <a:off x="5090160" y="-1920240"/>
        <a:ext cx="1219200" cy="5364480"/>
      </dsp:txXfrm>
    </dsp:sp>
    <dsp:sp modelId="{ED6A07ED-056F-4937-ABB4-3F770471797F}">
      <dsp:nvSpPr>
        <dsp:cNvPr id="0" name=""/>
        <dsp:cNvSpPr/>
      </dsp:nvSpPr>
      <dsp:spPr>
        <a:xfrm>
          <a:off x="0" y="0"/>
          <a:ext cx="3017520" cy="1524000"/>
        </a:xfrm>
        <a:prstGeom prst="roundRect">
          <a:avLst/>
        </a:prstGeom>
        <a:solidFill>
          <a:srgbClr val="6179A8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6690" tIns="93345" rIns="186690" bIns="93345" numCol="1" spcCol="1270" anchor="ctr" anchorCtr="0">
          <a:noAutofit/>
        </a:bodyPr>
        <a:lstStyle/>
        <a:p>
          <a:pPr lvl="0" algn="ctr" defTabSz="2178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900" kern="1200" dirty="0" smtClean="0">
              <a:latin typeface="Century Gothic" pitchFamily="34" charset="0"/>
            </a:rPr>
            <a:t>Plan/Do</a:t>
          </a:r>
          <a:endParaRPr lang="en-US" sz="4900" kern="1200" dirty="0">
            <a:latin typeface="Century Gothic" pitchFamily="34" charset="0"/>
          </a:endParaRPr>
        </a:p>
      </dsp:txBody>
      <dsp:txXfrm>
        <a:off x="0" y="0"/>
        <a:ext cx="3017520" cy="1524000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8BC45E04-3743-4554-8306-997CFD9EC1A6}">
      <dsp:nvSpPr>
        <dsp:cNvPr id="0" name=""/>
        <dsp:cNvSpPr/>
      </dsp:nvSpPr>
      <dsp:spPr>
        <a:xfrm rot="5400000">
          <a:off x="5090160" y="-1920240"/>
          <a:ext cx="1219200" cy="5364480"/>
        </a:xfrm>
        <a:prstGeom prst="round2SameRect">
          <a:avLst/>
        </a:prstGeom>
        <a:solidFill>
          <a:srgbClr val="D2D8E2">
            <a:alpha val="89804"/>
          </a:srgbClr>
        </a:solidFill>
        <a:ln w="2540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9540" tIns="64770" rIns="129540" bIns="64770" numCol="1" spcCol="1270" anchor="ctr" anchorCtr="0">
          <a:noAutofit/>
        </a:bodyPr>
        <a:lstStyle/>
        <a:p>
          <a:pPr marL="285750" lvl="1" indent="-285750" algn="l" defTabSz="1511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3400" i="1" kern="1200" dirty="0" smtClean="0">
              <a:solidFill>
                <a:schemeClr val="tx1">
                  <a:lumMod val="50000"/>
                  <a:lumOff val="50000"/>
                </a:schemeClr>
              </a:solidFill>
              <a:latin typeface="Century Gothic" pitchFamily="34" charset="0"/>
            </a:rPr>
            <a:t>Brownsville Elementary School</a:t>
          </a:r>
          <a:endParaRPr lang="en-US" sz="3400" i="1" kern="1200" dirty="0">
            <a:solidFill>
              <a:schemeClr val="tx1">
                <a:lumMod val="50000"/>
                <a:lumOff val="50000"/>
              </a:schemeClr>
            </a:solidFill>
            <a:latin typeface="Century Gothic" pitchFamily="34" charset="0"/>
          </a:endParaRPr>
        </a:p>
      </dsp:txBody>
      <dsp:txXfrm rot="5400000">
        <a:off x="5090160" y="-1920240"/>
        <a:ext cx="1219200" cy="5364480"/>
      </dsp:txXfrm>
    </dsp:sp>
    <dsp:sp modelId="{ED6A07ED-056F-4937-ABB4-3F770471797F}">
      <dsp:nvSpPr>
        <dsp:cNvPr id="0" name=""/>
        <dsp:cNvSpPr/>
      </dsp:nvSpPr>
      <dsp:spPr>
        <a:xfrm>
          <a:off x="0" y="0"/>
          <a:ext cx="3017520" cy="1524000"/>
        </a:xfrm>
        <a:prstGeom prst="roundRect">
          <a:avLst/>
        </a:prstGeom>
        <a:solidFill>
          <a:srgbClr val="6179A8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210" tIns="78105" rIns="156210" bIns="78105" numCol="1" spcCol="1270" anchor="ctr" anchorCtr="0">
          <a:noAutofit/>
        </a:bodyPr>
        <a:lstStyle/>
        <a:p>
          <a:pPr lvl="0" algn="ctr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100" kern="1200" dirty="0" smtClean="0">
              <a:latin typeface="Century Gothic" pitchFamily="34" charset="0"/>
            </a:rPr>
            <a:t>Study/Act</a:t>
          </a:r>
          <a:endParaRPr lang="en-US" sz="4100" kern="1200" dirty="0">
            <a:latin typeface="Century Gothic" pitchFamily="34" charset="0"/>
          </a:endParaRPr>
        </a:p>
      </dsp:txBody>
      <dsp:txXfrm>
        <a:off x="0" y="0"/>
        <a:ext cx="3017520" cy="1524000"/>
      </dsp:txXfrm>
    </dsp:sp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8BC45E04-3743-4554-8306-997CFD9EC1A6}">
      <dsp:nvSpPr>
        <dsp:cNvPr id="0" name=""/>
        <dsp:cNvSpPr/>
      </dsp:nvSpPr>
      <dsp:spPr>
        <a:xfrm rot="5400000">
          <a:off x="5090160" y="-1920240"/>
          <a:ext cx="1219200" cy="5364480"/>
        </a:xfrm>
        <a:prstGeom prst="round2SameRect">
          <a:avLst/>
        </a:prstGeom>
        <a:solidFill>
          <a:srgbClr val="D2D8E2">
            <a:alpha val="89804"/>
          </a:srgbClr>
        </a:solidFill>
        <a:ln w="2540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9540" tIns="64770" rIns="129540" bIns="64770" numCol="1" spcCol="1270" anchor="ctr" anchorCtr="0">
          <a:noAutofit/>
        </a:bodyPr>
        <a:lstStyle/>
        <a:p>
          <a:pPr marL="285750" lvl="1" indent="-285750" algn="l" defTabSz="1511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3400" i="1" kern="1200" dirty="0" smtClean="0">
              <a:solidFill>
                <a:schemeClr val="tx1">
                  <a:lumMod val="50000"/>
                  <a:lumOff val="50000"/>
                </a:schemeClr>
              </a:solidFill>
              <a:latin typeface="Century Gothic" pitchFamily="34" charset="0"/>
            </a:rPr>
            <a:t>Continuous Improvement</a:t>
          </a:r>
          <a:endParaRPr lang="en-US" sz="3400" i="1" kern="1200" dirty="0">
            <a:solidFill>
              <a:schemeClr val="tx1">
                <a:lumMod val="50000"/>
                <a:lumOff val="50000"/>
              </a:schemeClr>
            </a:solidFill>
            <a:latin typeface="Century Gothic" pitchFamily="34" charset="0"/>
          </a:endParaRPr>
        </a:p>
      </dsp:txBody>
      <dsp:txXfrm rot="5400000">
        <a:off x="5090160" y="-1920240"/>
        <a:ext cx="1219200" cy="5364480"/>
      </dsp:txXfrm>
    </dsp:sp>
    <dsp:sp modelId="{ED6A07ED-056F-4937-ABB4-3F770471797F}">
      <dsp:nvSpPr>
        <dsp:cNvPr id="0" name=""/>
        <dsp:cNvSpPr/>
      </dsp:nvSpPr>
      <dsp:spPr>
        <a:xfrm>
          <a:off x="0" y="0"/>
          <a:ext cx="3017520" cy="1524000"/>
        </a:xfrm>
        <a:prstGeom prst="roundRect">
          <a:avLst/>
        </a:prstGeom>
        <a:solidFill>
          <a:srgbClr val="6179A8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3840" tIns="121920" rIns="243840" bIns="121920" numCol="1" spcCol="1270" anchor="ctr" anchorCtr="0">
          <a:noAutofit/>
        </a:bodyPr>
        <a:lstStyle/>
        <a:p>
          <a:pPr lvl="0" algn="ctr" defTabSz="2844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6400" kern="1200" dirty="0" smtClean="0">
              <a:latin typeface="Century Gothic" pitchFamily="34" charset="0"/>
            </a:rPr>
            <a:t>Q &amp; A</a:t>
          </a:r>
          <a:endParaRPr lang="en-US" sz="6400" kern="1200" dirty="0">
            <a:latin typeface="Century Gothic" pitchFamily="34" charset="0"/>
          </a:endParaRPr>
        </a:p>
      </dsp:txBody>
      <dsp:txXfrm>
        <a:off x="0" y="0"/>
        <a:ext cx="3017520" cy="15240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587" y="0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r">
              <a:defRPr sz="1300"/>
            </a:lvl1pPr>
          </a:lstStyle>
          <a:p>
            <a:fld id="{88E0F541-B751-488F-B65C-B331B82F4FAE}" type="datetimeFigureOut">
              <a:rPr lang="en-US" smtClean="0"/>
              <a:pPr/>
              <a:t>9/20/2012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57300" y="720725"/>
            <a:ext cx="4800600" cy="3600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61" tIns="48331" rIns="96661" bIns="48331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520" y="4560570"/>
            <a:ext cx="5852160" cy="4320540"/>
          </a:xfrm>
          <a:prstGeom prst="rect">
            <a:avLst/>
          </a:prstGeom>
        </p:spPr>
        <p:txBody>
          <a:bodyPr vert="horz" lIns="96661" tIns="48331" rIns="96661" bIns="48331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119474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587" y="9119474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r">
              <a:defRPr sz="1300"/>
            </a:lvl1pPr>
          </a:lstStyle>
          <a:p>
            <a:fld id="{726FB9C0-7F8B-4E85-8453-2C8E97D87657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11C28C-B6F4-4A26-BC5C-A7EF415AFA13}" type="datetimeFigureOut">
              <a:rPr lang="en-US" smtClean="0"/>
              <a:pPr/>
              <a:t>9/20/2012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9E6135-ED28-4415-A722-E1724EEC88D2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11C28C-B6F4-4A26-BC5C-A7EF415AFA13}" type="datetimeFigureOut">
              <a:rPr lang="en-US" smtClean="0"/>
              <a:pPr/>
              <a:t>9/20/2012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9E6135-ED28-4415-A722-E1724EEC88D2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11C28C-B6F4-4A26-BC5C-A7EF415AFA13}" type="datetimeFigureOut">
              <a:rPr lang="en-US" smtClean="0"/>
              <a:pPr/>
              <a:t>9/20/2012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9E6135-ED28-4415-A722-E1724EEC88D2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11C28C-B6F4-4A26-BC5C-A7EF415AFA13}" type="datetimeFigureOut">
              <a:rPr lang="en-US" smtClean="0"/>
              <a:pPr/>
              <a:t>9/20/2012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9E6135-ED28-4415-A722-E1724EEC88D2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11C28C-B6F4-4A26-BC5C-A7EF415AFA13}" type="datetimeFigureOut">
              <a:rPr lang="en-US" smtClean="0"/>
              <a:pPr/>
              <a:t>9/20/2012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9E6135-ED28-4415-A722-E1724EEC88D2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11C28C-B6F4-4A26-BC5C-A7EF415AFA13}" type="datetimeFigureOut">
              <a:rPr lang="en-US" smtClean="0"/>
              <a:pPr/>
              <a:t>9/20/2012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9E6135-ED28-4415-A722-E1724EEC88D2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11C28C-B6F4-4A26-BC5C-A7EF415AFA13}" type="datetimeFigureOut">
              <a:rPr lang="en-US" smtClean="0"/>
              <a:pPr/>
              <a:t>9/20/2012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9E6135-ED28-4415-A722-E1724EEC88D2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11C28C-B6F4-4A26-BC5C-A7EF415AFA13}" type="datetimeFigureOut">
              <a:rPr lang="en-US" smtClean="0"/>
              <a:pPr/>
              <a:t>9/20/2012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9E6135-ED28-4415-A722-E1724EEC88D2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11C28C-B6F4-4A26-BC5C-A7EF415AFA13}" type="datetimeFigureOut">
              <a:rPr lang="en-US" smtClean="0"/>
              <a:pPr/>
              <a:t>9/20/2012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9E6135-ED28-4415-A722-E1724EEC88D2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11C28C-B6F4-4A26-BC5C-A7EF415AFA13}" type="datetimeFigureOut">
              <a:rPr lang="en-US" smtClean="0"/>
              <a:pPr/>
              <a:t>9/20/2012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9E6135-ED28-4415-A722-E1724EEC88D2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11C28C-B6F4-4A26-BC5C-A7EF415AFA13}" type="datetimeFigureOut">
              <a:rPr lang="en-US" smtClean="0"/>
              <a:pPr/>
              <a:t>9/20/2012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9E6135-ED28-4415-A722-E1724EEC88D2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11C28C-B6F4-4A26-BC5C-A7EF415AFA13}" type="datetimeFigureOut">
              <a:rPr lang="en-US" smtClean="0"/>
              <a:pPr/>
              <a:t>9/20/2012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9E6135-ED28-4415-A722-E1724EEC88D2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diagramLayout" Target="../diagrams/layout2.xml"/><Relationship Id="rId7" Type="http://schemas.openxmlformats.org/officeDocument/2006/relationships/image" Target="../media/image1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10" Type="http://schemas.openxmlformats.org/officeDocument/2006/relationships/image" Target="../media/image8.png"/><Relationship Id="rId4" Type="http://schemas.openxmlformats.org/officeDocument/2006/relationships/diagramQuickStyle" Target="../diagrams/quickStyle2.xml"/><Relationship Id="rId9" Type="http://schemas.openxmlformats.org/officeDocument/2006/relationships/hyperlink" Target="http://www2.k12albemarle.org/school/wms" TargetMode="Externa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gif"/><Relationship Id="rId3" Type="http://schemas.openxmlformats.org/officeDocument/2006/relationships/diagramLayout" Target="../diagrams/layout3.xml"/><Relationship Id="rId7" Type="http://schemas.openxmlformats.org/officeDocument/2006/relationships/image" Target="../media/image1.pn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Relationship Id="rId9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7" Type="http://schemas.openxmlformats.org/officeDocument/2006/relationships/image" Target="../media/image1.png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/>
          <p:nvPr/>
        </p:nvSpPr>
        <p:spPr>
          <a:xfrm>
            <a:off x="6629400" y="0"/>
            <a:ext cx="2514600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" y="685800"/>
            <a:ext cx="6400800" cy="2133600"/>
          </a:xfrm>
        </p:spPr>
        <p:txBody>
          <a:bodyPr>
            <a:noAutofit/>
          </a:bodyPr>
          <a:lstStyle/>
          <a:p>
            <a:r>
              <a:rPr lang="en-US" sz="3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rPr>
              <a:t>Continuous Improvement </a:t>
            </a:r>
            <a:br>
              <a:rPr lang="en-US" sz="3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rPr>
            </a:br>
            <a:r>
              <a:rPr lang="en-US" sz="3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rPr>
              <a:t>in Two Schools</a:t>
            </a:r>
            <a:r>
              <a:rPr lang="en-US" sz="3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rPr>
              <a:t/>
            </a:r>
            <a:br>
              <a:rPr lang="en-US" sz="3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rPr>
            </a:br>
            <a:r>
              <a:rPr lang="en-US" sz="3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rPr>
              <a:t/>
            </a:r>
            <a:br>
              <a:rPr lang="en-US" sz="3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rPr>
            </a:br>
            <a:r>
              <a:rPr lang="en-US" sz="2000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rPr>
              <a:t>Board Work Session – Part I</a:t>
            </a:r>
            <a:r>
              <a:rPr lang="en-US" sz="2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rPr>
              <a:t/>
            </a:r>
            <a:br>
              <a:rPr lang="en-US" sz="2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rPr>
            </a:br>
            <a:endParaRPr lang="en-US" sz="3600" dirty="0">
              <a:solidFill>
                <a:schemeClr val="tx1">
                  <a:lumMod val="65000"/>
                  <a:lumOff val="35000"/>
                </a:schemeClr>
              </a:solidFill>
              <a:latin typeface="Century Gothic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14600" y="6324600"/>
            <a:ext cx="2286000" cy="457200"/>
          </a:xfrm>
        </p:spPr>
        <p:txBody>
          <a:bodyPr>
            <a:normAutofit fontScale="85000" lnSpcReduction="10000"/>
          </a:bodyPr>
          <a:lstStyle/>
          <a:p>
            <a:r>
              <a:rPr lang="en-US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itchFamily="34" charset="0"/>
              </a:rPr>
              <a:t>September 27, 2012</a:t>
            </a:r>
            <a:endParaRPr lang="en-US" sz="2000" dirty="0">
              <a:solidFill>
                <a:schemeClr val="tx1">
                  <a:lumMod val="75000"/>
                  <a:lumOff val="25000"/>
                </a:schemeClr>
              </a:solidFill>
              <a:latin typeface="Century Gothic" pitchFamily="34" charset="0"/>
            </a:endParaRPr>
          </a:p>
        </p:txBody>
      </p:sp>
      <p:pic>
        <p:nvPicPr>
          <p:cNvPr id="8" name="Picture 7" descr="ACPS_PDSA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666767" y="3352800"/>
            <a:ext cx="3743433" cy="2514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18" name="Group 17"/>
          <p:cNvGrpSpPr/>
          <p:nvPr/>
        </p:nvGrpSpPr>
        <p:grpSpPr>
          <a:xfrm>
            <a:off x="6858000" y="152400"/>
            <a:ext cx="2057400" cy="6478400"/>
            <a:chOff x="6781800" y="152400"/>
            <a:chExt cx="2057400" cy="6478400"/>
          </a:xfrm>
        </p:grpSpPr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 l="5927" t="11089" r="6719"/>
            <a:stretch>
              <a:fillRect/>
            </a:stretch>
          </p:blipFill>
          <p:spPr bwMode="auto">
            <a:xfrm>
              <a:off x="6781800" y="2057400"/>
              <a:ext cx="1981200" cy="1447800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1027" name="Picture 3"/>
            <p:cNvPicPr>
              <a:picLocks noChangeAspect="1" noChangeArrowheads="1"/>
            </p:cNvPicPr>
            <p:nvPr/>
          </p:nvPicPr>
          <p:blipFill>
            <a:blip r:embed="rId4" cstate="print"/>
            <a:srcRect t="9474" b="31545"/>
            <a:stretch>
              <a:fillRect/>
            </a:stretch>
          </p:blipFill>
          <p:spPr bwMode="auto">
            <a:xfrm>
              <a:off x="6784975" y="152400"/>
              <a:ext cx="1978025" cy="1752600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1028" name="Picture 4"/>
            <p:cNvPicPr>
              <a:picLocks noChangeAspect="1" noChangeArrowheads="1"/>
            </p:cNvPicPr>
            <p:nvPr/>
          </p:nvPicPr>
          <p:blipFill>
            <a:blip r:embed="rId5" cstate="print"/>
            <a:srcRect r="7438" b="20307"/>
            <a:stretch>
              <a:fillRect/>
            </a:stretch>
          </p:blipFill>
          <p:spPr bwMode="auto">
            <a:xfrm>
              <a:off x="6781800" y="5257800"/>
              <a:ext cx="1066800" cy="1371600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1029" name="Picture 5"/>
            <p:cNvPicPr>
              <a:picLocks noChangeAspect="1" noChangeArrowheads="1"/>
            </p:cNvPicPr>
            <p:nvPr/>
          </p:nvPicPr>
          <p:blipFill>
            <a:blip r:embed="rId6" cstate="print"/>
            <a:srcRect l="7037"/>
            <a:stretch>
              <a:fillRect/>
            </a:stretch>
          </p:blipFill>
          <p:spPr bwMode="auto">
            <a:xfrm>
              <a:off x="6781800" y="3657600"/>
              <a:ext cx="1981200" cy="1444982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1030" name="Picture 6"/>
            <p:cNvPicPr>
              <a:picLocks noChangeAspect="1" noChangeArrowheads="1"/>
            </p:cNvPicPr>
            <p:nvPr/>
          </p:nvPicPr>
          <p:blipFill>
            <a:blip r:embed="rId7" cstate="print"/>
            <a:srcRect l="9229" r="7502"/>
            <a:stretch>
              <a:fillRect/>
            </a:stretch>
          </p:blipFill>
          <p:spPr bwMode="auto">
            <a:xfrm>
              <a:off x="7924800" y="5257800"/>
              <a:ext cx="914400" cy="1373000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</p:grpSp>
      <p:cxnSp>
        <p:nvCxnSpPr>
          <p:cNvPr id="20" name="Straight Connector 19"/>
          <p:cNvCxnSpPr/>
          <p:nvPr/>
        </p:nvCxnSpPr>
        <p:spPr>
          <a:xfrm>
            <a:off x="381000" y="1752600"/>
            <a:ext cx="6019800" cy="0"/>
          </a:xfrm>
          <a:prstGeom prst="line">
            <a:avLst/>
          </a:prstGeom>
          <a:ln w="28575" cmpd="tri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1371600"/>
            <a:ext cx="9144000" cy="7620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 descr="ACPS_PDSA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04800" y="2895600"/>
            <a:ext cx="2743200" cy="184270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3" name="Rounded Rectangle 4"/>
          <p:cNvSpPr/>
          <p:nvPr/>
        </p:nvSpPr>
        <p:spPr>
          <a:xfrm>
            <a:off x="6934200" y="5257800"/>
            <a:ext cx="1796577" cy="618844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220980" tIns="110490" rIns="220980" bIns="110490" numCol="1" spcCol="1270" anchor="ctr" anchorCtr="0">
            <a:noAutofit/>
          </a:bodyPr>
          <a:lstStyle/>
          <a:p>
            <a:pPr lvl="0" algn="ctr" defTabSz="2578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en-US" sz="2000" kern="1200" dirty="0">
              <a:latin typeface="Century Gothic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81000" y="76200"/>
            <a:ext cx="40386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dirty="0" smtClean="0">
                <a:solidFill>
                  <a:schemeClr val="bg1">
                    <a:lumMod val="65000"/>
                  </a:schemeClr>
                </a:solidFill>
                <a:latin typeface="Century Gothic" pitchFamily="34" charset="0"/>
              </a:rPr>
              <a:t>Agenda</a:t>
            </a:r>
            <a:endParaRPr lang="en-US" sz="6600" dirty="0">
              <a:solidFill>
                <a:schemeClr val="bg1">
                  <a:lumMod val="65000"/>
                </a:schemeClr>
              </a:solidFill>
              <a:latin typeface="Century Gothic" pitchFamily="34" charset="0"/>
            </a:endParaRPr>
          </a:p>
        </p:txBody>
      </p:sp>
      <p:graphicFrame>
        <p:nvGraphicFramePr>
          <p:cNvPr id="8" name="Diagram 7"/>
          <p:cNvGraphicFramePr/>
          <p:nvPr/>
        </p:nvGraphicFramePr>
        <p:xfrm>
          <a:off x="3200400" y="1600200"/>
          <a:ext cx="4876800" cy="5257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1" name="Diagram 20"/>
          <p:cNvGraphicFramePr/>
          <p:nvPr/>
        </p:nvGraphicFramePr>
        <p:xfrm>
          <a:off x="457200" y="304800"/>
          <a:ext cx="8382000" cy="152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Rectangle 2"/>
          <p:cNvSpPr/>
          <p:nvPr/>
        </p:nvSpPr>
        <p:spPr>
          <a:xfrm>
            <a:off x="0" y="2057400"/>
            <a:ext cx="9144000" cy="7620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 descr="ACPS_PDSA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457200" y="3581400"/>
            <a:ext cx="3516558" cy="23622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3" name="Rounded Rectangle 4"/>
          <p:cNvSpPr/>
          <p:nvPr/>
        </p:nvSpPr>
        <p:spPr>
          <a:xfrm>
            <a:off x="6934200" y="5257800"/>
            <a:ext cx="1796577" cy="618844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220980" tIns="110490" rIns="220980" bIns="110490" numCol="1" spcCol="1270" anchor="ctr" anchorCtr="0">
            <a:noAutofit/>
          </a:bodyPr>
          <a:lstStyle/>
          <a:p>
            <a:pPr lvl="0" algn="ctr" defTabSz="2578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en-US" sz="2000" kern="1200" dirty="0">
              <a:latin typeface="Century Gothic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562600" y="2971800"/>
            <a:ext cx="2628167" cy="35623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28" name="Picture 4" descr="Walton Middle School">
            <a:hlinkClick r:id="rId9"/>
          </p:cNvPr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657600" y="2362200"/>
            <a:ext cx="1600200" cy="17240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1" name="Diagram 20"/>
          <p:cNvGraphicFramePr/>
          <p:nvPr/>
        </p:nvGraphicFramePr>
        <p:xfrm>
          <a:off x="457200" y="304800"/>
          <a:ext cx="8382000" cy="152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Rectangle 2"/>
          <p:cNvSpPr/>
          <p:nvPr/>
        </p:nvSpPr>
        <p:spPr>
          <a:xfrm>
            <a:off x="0" y="2057400"/>
            <a:ext cx="9144000" cy="7620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 descr="ACPS_PDSA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308251" y="2971800"/>
            <a:ext cx="3585857" cy="240875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3" name="Rounded Rectangle 4"/>
          <p:cNvSpPr/>
          <p:nvPr/>
        </p:nvSpPr>
        <p:spPr>
          <a:xfrm>
            <a:off x="6934200" y="5257800"/>
            <a:ext cx="1796577" cy="618844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220980" tIns="110490" rIns="220980" bIns="110490" numCol="1" spcCol="1270" anchor="ctr" anchorCtr="0">
            <a:noAutofit/>
          </a:bodyPr>
          <a:lstStyle/>
          <a:p>
            <a:pPr lvl="0" algn="ctr" defTabSz="2578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en-US" sz="2000" kern="1200" dirty="0">
              <a:latin typeface="Century Gothic" pitchFamily="34" charset="0"/>
            </a:endParaRPr>
          </a:p>
        </p:txBody>
      </p:sp>
      <p:pic>
        <p:nvPicPr>
          <p:cNvPr id="5122" name="Picture 2" descr="http://schoolcenter.k12albemarle.org/images/album/99843/p4/thumbs/240x180/album_14600_1315421607.gif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080000" y="3810000"/>
            <a:ext cx="3073400" cy="2305050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5638800" y="2209800"/>
            <a:ext cx="1828800" cy="120015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1" name="Diagram 20"/>
          <p:cNvGraphicFramePr/>
          <p:nvPr/>
        </p:nvGraphicFramePr>
        <p:xfrm>
          <a:off x="457200" y="304800"/>
          <a:ext cx="8382000" cy="152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Rectangle 2"/>
          <p:cNvSpPr/>
          <p:nvPr/>
        </p:nvSpPr>
        <p:spPr>
          <a:xfrm>
            <a:off x="0" y="2057400"/>
            <a:ext cx="9144000" cy="7620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 descr="ACPS_PDSA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2362200" y="3200400"/>
            <a:ext cx="3970308" cy="2667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3" name="Rounded Rectangle 4"/>
          <p:cNvSpPr/>
          <p:nvPr/>
        </p:nvSpPr>
        <p:spPr>
          <a:xfrm>
            <a:off x="6934200" y="5257800"/>
            <a:ext cx="1796577" cy="618844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220980" tIns="110490" rIns="220980" bIns="110490" numCol="1" spcCol="1270" anchor="ctr" anchorCtr="0">
            <a:noAutofit/>
          </a:bodyPr>
          <a:lstStyle/>
          <a:p>
            <a:pPr lvl="0" algn="ctr" defTabSz="2578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en-US" sz="2000" kern="1200" dirty="0">
              <a:latin typeface="Century Gothic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6312</TotalTime>
  <Words>37</Words>
  <Application>Microsoft Office PowerPoint</Application>
  <PresentationFormat>On-screen Show (4:3)</PresentationFormat>
  <Paragraphs>15</Paragraphs>
  <Slides>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Office Theme</vt:lpstr>
      <vt:lpstr>Continuous Improvement  in Two Schools  Board Work Session – Part I </vt:lpstr>
      <vt:lpstr>Slide 2</vt:lpstr>
      <vt:lpstr>Slide 3</vt:lpstr>
      <vt:lpstr>Slide 4</vt:lpstr>
      <vt:lpstr>Slide 5</vt:lpstr>
    </vt:vector>
  </TitlesOfParts>
  <Company>Albemarle County Public Schools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Melissa Anderson</dc:creator>
  <cp:lastModifiedBy>Melissa Anderson</cp:lastModifiedBy>
  <cp:revision>681</cp:revision>
  <dcterms:created xsi:type="dcterms:W3CDTF">2012-06-06T12:37:44Z</dcterms:created>
  <dcterms:modified xsi:type="dcterms:W3CDTF">2012-09-20T13:46:12Z</dcterms:modified>
</cp:coreProperties>
</file>